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92" r:id="rId3"/>
    <p:sldId id="291" r:id="rId4"/>
    <p:sldId id="293" r:id="rId5"/>
    <p:sldId id="294" r:id="rId6"/>
    <p:sldId id="290" r:id="rId7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78"/>
    <p:restoredTop sz="94626"/>
  </p:normalViewPr>
  <p:slideViewPr>
    <p:cSldViewPr snapToGrid="0" snapToObjects="1">
      <p:cViewPr varScale="1">
        <p:scale>
          <a:sx n="52" d="100"/>
          <a:sy n="52" d="100"/>
        </p:scale>
        <p:origin x="53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64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07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C44F0-DAA0-DB5A-9051-08214F16A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9F5DF2-E311-E201-EC15-57C368582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79DB5-0950-661B-B5A4-AD207EA5E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1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24508-CEE6-7D2F-868E-C704B6571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E52F8-B63F-B87C-7BD3-BB576666A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55428-E152-D29B-0C43-13BEB0B39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72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000A4-2619-73A0-0FF6-BCDB6FC0A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8F396D-0F95-AC56-194D-59052E939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88A0B6-B1A9-54AF-FD65-5D79E786D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361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CCB7F-44E3-0C1E-EAAE-B5251E40B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30582D-5B28-6301-7D21-AF959273C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359DB6-2107-B580-9C49-D8366CF3E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0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2C82C8-D457-D7BD-502E-4B9B43409518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95352" y="6578950"/>
            <a:ext cx="16487774" cy="99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E7001DF-53C8-85B3-17CD-5835FC66766C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895352" y="7586339"/>
            <a:ext cx="16487774" cy="17666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Role | Company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EB31DC7-B13C-17CD-542F-867FC0593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4896" y="1051189"/>
            <a:ext cx="8048230" cy="145521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82B632-7039-F40F-DCF3-3154D3997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4000" y="0"/>
            <a:ext cx="9143999" cy="10287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C8D3B7-68BA-FE05-2366-87BC54A4C9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344" y="502920"/>
            <a:ext cx="8088100" cy="853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B6CFB64F-D5D4-026D-2475-F3BE9BF9B5E6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466344" y="2615609"/>
            <a:ext cx="8088100" cy="6819013"/>
          </a:xfrm>
          <a:prstGeom prst="rect">
            <a:avLst/>
          </a:prstGeom>
        </p:spPr>
        <p:txBody>
          <a:bodyPr numCol="1"/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AC4BBF-897E-160D-7544-B23D6A4965AB}"/>
              </a:ext>
            </a:extLst>
          </p:cNvPr>
          <p:cNvSpPr txBox="1"/>
          <p:nvPr userDrawn="1"/>
        </p:nvSpPr>
        <p:spPr>
          <a:xfrm>
            <a:off x="406830" y="9612559"/>
            <a:ext cx="814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B37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Title Top"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dobeStock_605124945"/>
          <p:cNvSpPr>
            <a:spLocks noGrp="1"/>
          </p:cNvSpPr>
          <p:nvPr>
            <p:ph idx="102" hasCustomPrompt="1"/>
          </p:nvPr>
        </p:nvSpPr>
        <p:spPr>
          <a:xfrm>
            <a:off x="-12617" y="1914525"/>
            <a:ext cx="18288000" cy="83820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dirty="0"/>
            </a:lvl1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959240-995D-BC90-214F-39F27B4C28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914525"/>
          </a:xfrm>
          <a:prstGeom prst="rect">
            <a:avLst/>
          </a:prstGeom>
        </p:spPr>
      </p:pic>
      <p:sp>
        <p:nvSpPr>
          <p:cNvPr id="6" name="Title 13">
            <a:extLst>
              <a:ext uri="{FF2B5EF4-FFF2-40B4-BE49-F238E27FC236}">
                <a16:creationId xmlns:a16="http://schemas.microsoft.com/office/drawing/2014/main" id="{ED9843BD-FA91-0347-F887-9D9B231A0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4" y="505164"/>
            <a:ext cx="17419080" cy="858687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5B43F-644A-79C1-6415-2662780BAEFA}"/>
              </a:ext>
            </a:extLst>
          </p:cNvPr>
          <p:cNvSpPr txBox="1"/>
          <p:nvPr userDrawn="1"/>
        </p:nvSpPr>
        <p:spPr>
          <a:xfrm>
            <a:off x="406830" y="9612559"/>
            <a:ext cx="1208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CD14A3D-6D87-0BA3-18E6-C21AD9D6CA6B}"/>
              </a:ext>
            </a:extLst>
          </p:cNvPr>
          <p:cNvSpPr txBox="1"/>
          <p:nvPr userDrawn="1"/>
        </p:nvSpPr>
        <p:spPr>
          <a:xfrm>
            <a:off x="6943241" y="9610344"/>
            <a:ext cx="44015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1D12EBE-C379-743D-BCFA-9BE7DB60F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9885" y="4415892"/>
            <a:ext cx="8048230" cy="14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6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42C82C8-D457-D7BD-502E-4B9B43409518}"/>
              </a:ext>
            </a:extLst>
          </p:cNvPr>
          <p:cNvSpPr>
            <a:spLocks noGrp="1"/>
          </p:cNvSpPr>
          <p:nvPr>
            <p:ph type="body" sz="quarter" idx="106" hasCustomPrompt="1"/>
          </p:nvPr>
        </p:nvSpPr>
        <p:spPr>
          <a:xfrm>
            <a:off x="895352" y="6578950"/>
            <a:ext cx="16487774" cy="9922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E7001DF-53C8-85B3-17CD-5835FC66766C}"/>
              </a:ext>
            </a:extLst>
          </p:cNvPr>
          <p:cNvSpPr>
            <a:spLocks noGrp="1"/>
          </p:cNvSpPr>
          <p:nvPr>
            <p:ph type="body" sz="quarter" idx="107" hasCustomPrompt="1"/>
          </p:nvPr>
        </p:nvSpPr>
        <p:spPr>
          <a:xfrm>
            <a:off x="895352" y="7586339"/>
            <a:ext cx="5260519" cy="17666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Role | Company</a:t>
            </a:r>
          </a:p>
          <a:p>
            <a:pPr lvl="0"/>
            <a:r>
              <a:rPr lang="en-US" dirty="0"/>
              <a:t>Date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EB31DC7-B13C-17CD-542F-867FC0593B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4896" y="1051189"/>
            <a:ext cx="8048230" cy="1455215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0727367-F993-7D1B-9C92-019887100311}"/>
              </a:ext>
            </a:extLst>
          </p:cNvPr>
          <p:cNvSpPr>
            <a:spLocks noGrp="1"/>
          </p:cNvSpPr>
          <p:nvPr>
            <p:ph type="body" sz="quarter" idx="108" hasCustomPrompt="1"/>
          </p:nvPr>
        </p:nvSpPr>
        <p:spPr>
          <a:xfrm>
            <a:off x="12132129" y="7586339"/>
            <a:ext cx="5260519" cy="17666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Role | Company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942FBC8-1D5F-F623-E76B-5D7E76D12916}"/>
              </a:ext>
            </a:extLst>
          </p:cNvPr>
          <p:cNvSpPr>
            <a:spLocks noGrp="1"/>
          </p:cNvSpPr>
          <p:nvPr>
            <p:ph type="body" sz="quarter" idx="109" hasCustomPrompt="1"/>
          </p:nvPr>
        </p:nvSpPr>
        <p:spPr>
          <a:xfrm>
            <a:off x="6513740" y="7586339"/>
            <a:ext cx="5260519" cy="176663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Role | Company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8060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C3C3C9-3E88-1CA7-C37D-E67F31690383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470714" y="2615609"/>
            <a:ext cx="17334886" cy="6819013"/>
          </a:xfrm>
          <a:prstGeom prst="rect">
            <a:avLst/>
          </a:prstGeom>
        </p:spPr>
        <p:txBody>
          <a:bodyPr/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625DF73-2829-72C3-D68F-95689DCAF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713" y="505164"/>
            <a:ext cx="17334886" cy="858687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A71C15-BF3B-EEDE-9D16-EEA7E10C7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90800" y="950799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F7598-9C5A-2241-B2DF-58273E762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ED500D-9F6D-9686-FBE3-FE217C75E024}"/>
              </a:ext>
            </a:extLst>
          </p:cNvPr>
          <p:cNvSpPr txBox="1"/>
          <p:nvPr userDrawn="1"/>
        </p:nvSpPr>
        <p:spPr>
          <a:xfrm>
            <a:off x="406830" y="9612559"/>
            <a:ext cx="1208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B37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C3C3C9-3E88-1CA7-C37D-E67F31690383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470714" y="2615609"/>
            <a:ext cx="8673286" cy="2283702"/>
          </a:xfrm>
          <a:prstGeom prst="rect">
            <a:avLst/>
          </a:prstGeom>
        </p:spPr>
        <p:txBody>
          <a:bodyPr numCol="1">
            <a:spAutoFit/>
          </a:bodyPr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625DF73-2829-72C3-D68F-95689DCA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3" y="505164"/>
            <a:ext cx="17334887" cy="858687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12">
            <a:extLst>
              <a:ext uri="{FF2B5EF4-FFF2-40B4-BE49-F238E27FC236}">
                <a16:creationId xmlns:a16="http://schemas.microsoft.com/office/drawing/2014/main" id="{928D019F-6313-277E-C1B3-0C613EB8C351}"/>
              </a:ext>
            </a:extLst>
          </p:cNvPr>
          <p:cNvSpPr>
            <a:spLocks noGrp="1"/>
          </p:cNvSpPr>
          <p:nvPr>
            <p:ph sz="quarter" idx="108" hasCustomPrompt="1"/>
          </p:nvPr>
        </p:nvSpPr>
        <p:spPr>
          <a:xfrm>
            <a:off x="9142016" y="2615609"/>
            <a:ext cx="8673286" cy="2283702"/>
          </a:xfrm>
          <a:prstGeom prst="rect">
            <a:avLst/>
          </a:prstGeom>
        </p:spPr>
        <p:txBody>
          <a:bodyPr numCol="1">
            <a:spAutoFit/>
          </a:bodyPr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6144ABC-DA35-4772-44D8-0280CFCFF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90800" y="950799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F7598-9C5A-2241-B2DF-58273E762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BF7952-4A4E-D958-C7D9-B7B39C36088C}"/>
              </a:ext>
            </a:extLst>
          </p:cNvPr>
          <p:cNvSpPr txBox="1"/>
          <p:nvPr userDrawn="1"/>
        </p:nvSpPr>
        <p:spPr>
          <a:xfrm>
            <a:off x="406830" y="9612559"/>
            <a:ext cx="1208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B37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2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C3C3C9-3E88-1CA7-C37D-E67F31690383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470714" y="2615609"/>
            <a:ext cx="5782852" cy="2283702"/>
          </a:xfrm>
          <a:prstGeom prst="rect">
            <a:avLst/>
          </a:prstGeom>
        </p:spPr>
        <p:txBody>
          <a:bodyPr rIns="457200" numCol="1">
            <a:spAutoFit/>
          </a:bodyPr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625DF73-2829-72C3-D68F-95689DCA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3" y="505164"/>
            <a:ext cx="14035701" cy="858687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2">
            <a:extLst>
              <a:ext uri="{FF2B5EF4-FFF2-40B4-BE49-F238E27FC236}">
                <a16:creationId xmlns:a16="http://schemas.microsoft.com/office/drawing/2014/main" id="{F0226D9F-D00E-E10F-6D1A-1B5FB512CC21}"/>
              </a:ext>
            </a:extLst>
          </p:cNvPr>
          <p:cNvSpPr>
            <a:spLocks noGrp="1"/>
          </p:cNvSpPr>
          <p:nvPr>
            <p:ph sz="quarter" idx="108" hasCustomPrompt="1"/>
          </p:nvPr>
        </p:nvSpPr>
        <p:spPr>
          <a:xfrm>
            <a:off x="6259331" y="2615609"/>
            <a:ext cx="5782852" cy="2283702"/>
          </a:xfrm>
          <a:prstGeom prst="rect">
            <a:avLst/>
          </a:prstGeom>
        </p:spPr>
        <p:txBody>
          <a:bodyPr rIns="457200" numCol="1">
            <a:spAutoFit/>
          </a:bodyPr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DEE754B6-EB86-295A-CC91-68E5428FDB82}"/>
              </a:ext>
            </a:extLst>
          </p:cNvPr>
          <p:cNvSpPr>
            <a:spLocks noGrp="1"/>
          </p:cNvSpPr>
          <p:nvPr>
            <p:ph sz="quarter" idx="109" hasCustomPrompt="1"/>
          </p:nvPr>
        </p:nvSpPr>
        <p:spPr>
          <a:xfrm>
            <a:off x="12055697" y="2615609"/>
            <a:ext cx="5782852" cy="2283702"/>
          </a:xfrm>
          <a:prstGeom prst="rect">
            <a:avLst/>
          </a:prstGeom>
        </p:spPr>
        <p:txBody>
          <a:bodyPr rIns="457200" numCol="1">
            <a:spAutoFit/>
          </a:bodyPr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D1E282FA-E347-E4D7-5FF8-FCAC489B5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90800" y="950799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F7598-9C5A-2241-B2DF-58273E762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0256D0-866D-76A7-9A32-6C534C5E5B97}"/>
              </a:ext>
            </a:extLst>
          </p:cNvPr>
          <p:cNvSpPr txBox="1"/>
          <p:nvPr userDrawn="1"/>
        </p:nvSpPr>
        <p:spPr>
          <a:xfrm>
            <a:off x="406830" y="9612559"/>
            <a:ext cx="1208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B37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6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D5E43F-2831-E82F-B5B9-C6BD132B4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4701235"/>
            <a:ext cx="15773400" cy="971146"/>
          </a:xfrm>
          <a:prstGeom prst="rect">
            <a:avLst/>
          </a:prstGeom>
        </p:spPr>
        <p:txBody>
          <a:bodyPr anchor="ctr" anchorCtr="0"/>
          <a:lstStyle>
            <a:lvl1pPr>
              <a:defRPr sz="7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Divider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084A5C-74AA-F4FD-B937-A83440FEFF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5639" y="8749849"/>
            <a:ext cx="5336721" cy="9649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494BB8-A504-33A6-704C-8FAADDFEE484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470717" y="2626218"/>
            <a:ext cx="8456309" cy="681831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C3C3C9-3E88-1CA7-C37D-E67F31690383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9360975" y="2615609"/>
            <a:ext cx="8456310" cy="6819013"/>
          </a:xfrm>
          <a:prstGeom prst="rect">
            <a:avLst/>
          </a:prstGeom>
        </p:spPr>
        <p:txBody>
          <a:bodyPr numCol="1"/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625DF73-2829-72C3-D68F-95689DCA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3" y="505164"/>
            <a:ext cx="17334887" cy="858687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1808E283-51A3-128B-44EE-B4E33B5CF4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90800" y="950799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F7598-9C5A-2241-B2DF-58273E762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996693-BBC3-2E82-6589-0EBD12DA3F1C}"/>
              </a:ext>
            </a:extLst>
          </p:cNvPr>
          <p:cNvSpPr txBox="1"/>
          <p:nvPr userDrawn="1"/>
        </p:nvSpPr>
        <p:spPr>
          <a:xfrm>
            <a:off x="406830" y="9612559"/>
            <a:ext cx="1208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B37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60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494BB8-A504-33A6-704C-8FAADDFEE484}"/>
              </a:ext>
            </a:extLst>
          </p:cNvPr>
          <p:cNvSpPr>
            <a:spLocks noGrp="1"/>
          </p:cNvSpPr>
          <p:nvPr>
            <p:ph type="pic" sz="quarter" idx="108"/>
          </p:nvPr>
        </p:nvSpPr>
        <p:spPr>
          <a:xfrm>
            <a:off x="9360976" y="2616200"/>
            <a:ext cx="8456309" cy="68183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3C3C3C9-3E88-1CA7-C37D-E67F31690383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470714" y="2615609"/>
            <a:ext cx="8456310" cy="6819013"/>
          </a:xfrm>
          <a:prstGeom prst="rect">
            <a:avLst/>
          </a:prstGeom>
        </p:spPr>
        <p:txBody>
          <a:bodyPr numCol="1"/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625DF73-2829-72C3-D68F-95689DCA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713" y="505164"/>
            <a:ext cx="17334887" cy="858687"/>
          </a:xfrm>
          <a:prstGeom prst="rect">
            <a:avLst/>
          </a:prstGeom>
        </p:spPr>
        <p:txBody>
          <a:bodyPr/>
          <a:lstStyle>
            <a:lvl1pPr algn="l"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FF4054A-763B-00ED-D4ED-9D26A8D6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690800" y="950799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F7598-9C5A-2241-B2DF-58273E762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4FF895-85C2-FE7F-127C-C6BB864004AF}"/>
              </a:ext>
            </a:extLst>
          </p:cNvPr>
          <p:cNvSpPr txBox="1"/>
          <p:nvPr userDrawn="1"/>
        </p:nvSpPr>
        <p:spPr>
          <a:xfrm>
            <a:off x="429768" y="9610344"/>
            <a:ext cx="12080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B37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1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F82B632-7039-F40F-DCF3-3154D3997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0287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C8D3B7-68BA-FE05-2366-87BC54A4C9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65208" y="502920"/>
            <a:ext cx="8088100" cy="853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12">
            <a:extLst>
              <a:ext uri="{FF2B5EF4-FFF2-40B4-BE49-F238E27FC236}">
                <a16:creationId xmlns:a16="http://schemas.microsoft.com/office/drawing/2014/main" id="{B6CFB64F-D5D4-026D-2475-F3BE9BF9B5E6}"/>
              </a:ext>
            </a:extLst>
          </p:cNvPr>
          <p:cNvSpPr>
            <a:spLocks noGrp="1"/>
          </p:cNvSpPr>
          <p:nvPr>
            <p:ph sz="quarter" idx="107" hasCustomPrompt="1"/>
          </p:nvPr>
        </p:nvSpPr>
        <p:spPr>
          <a:xfrm>
            <a:off x="9665208" y="2615609"/>
            <a:ext cx="8088100" cy="6819013"/>
          </a:xfrm>
          <a:prstGeom prst="rect">
            <a:avLst/>
          </a:prstGeom>
        </p:spPr>
        <p:txBody>
          <a:bodyPr numCol="1"/>
          <a:lstStyle>
            <a:lvl1pPr>
              <a:defRPr lang="en-US" b="1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2C64202E-1BC1-88A7-60A0-A2B3FCB26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6366" y="9507992"/>
            <a:ext cx="579234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F7598-9C5A-2241-B2DF-58273E7628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8B60D-A11E-9B06-0A25-517DB57F92C1}"/>
              </a:ext>
            </a:extLst>
          </p:cNvPr>
          <p:cNvSpPr txBox="1"/>
          <p:nvPr userDrawn="1"/>
        </p:nvSpPr>
        <p:spPr>
          <a:xfrm>
            <a:off x="9665208" y="9612559"/>
            <a:ext cx="425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dirty="0">
                <a:solidFill>
                  <a:srgbClr val="2B373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©2025 LEAN CONSTRUCTION INSTITUTE</a:t>
            </a:r>
            <a:endParaRPr lang="en-US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1" r:id="rId4"/>
    <p:sldLayoutId id="2147483662" r:id="rId5"/>
    <p:sldLayoutId id="2147483660" r:id="rId6"/>
    <p:sldLayoutId id="2147483664" r:id="rId7"/>
    <p:sldLayoutId id="2147483663" r:id="rId8"/>
    <p:sldLayoutId id="2147483656" r:id="rId9"/>
    <p:sldLayoutId id="2147483665" r:id="rId10"/>
    <p:sldLayoutId id="2147483658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FC2D14-F11D-6B91-4962-644E21B2B9DF}"/>
              </a:ext>
            </a:extLst>
          </p:cNvPr>
          <p:cNvSpPr>
            <a:spLocks noGrp="1"/>
          </p:cNvSpPr>
          <p:nvPr>
            <p:ph type="body" sz="quarter" idx="106"/>
          </p:nvPr>
        </p:nvSpPr>
        <p:spPr>
          <a:xfrm>
            <a:off x="5968334" y="4269229"/>
            <a:ext cx="6351331" cy="992258"/>
          </a:xfrm>
        </p:spPr>
        <p:txBody>
          <a:bodyPr/>
          <a:lstStyle/>
          <a:p>
            <a:r>
              <a:rPr lang="en-US" dirty="0"/>
              <a:t>CoP LinkedIn Toolkit</a:t>
            </a:r>
          </a:p>
        </p:txBody>
      </p:sp>
    </p:spTree>
    <p:extLst>
      <p:ext uri="{BB962C8B-B14F-4D97-AF65-F5344CB8AC3E}">
        <p14:creationId xmlns:p14="http://schemas.microsoft.com/office/powerpoint/2010/main" val="428110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7AED5-25AA-3CE4-989F-4D111B10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EF7106-1C55-34E8-0FB5-38F831EF75F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 Header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6A7EA-3A27-99ED-384D-478365091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B0F7598-9C5A-2241-B2DF-58273E76282F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0ADFAE-8C8E-5A27-74A6-05A00D8E03AD}"/>
              </a:ext>
            </a:extLst>
          </p:cNvPr>
          <p:cNvSpPr txBox="1"/>
          <p:nvPr/>
        </p:nvSpPr>
        <p:spPr>
          <a:xfrm>
            <a:off x="1721411" y="2839376"/>
            <a:ext cx="60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Salt Lake City</a:t>
            </a:r>
          </a:p>
        </p:txBody>
      </p:sp>
      <p:pic>
        <p:nvPicPr>
          <p:cNvPr id="6" name="Picture 5" descr="A blue and green line&#10;&#10;AI-generated content may be incorrect.">
            <a:extLst>
              <a:ext uri="{FF2B5EF4-FFF2-40B4-BE49-F238E27FC236}">
                <a16:creationId xmlns:a16="http://schemas.microsoft.com/office/drawing/2014/main" id="{F4219C6F-4252-DCBA-E8CD-6D7A7AF8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06" y="3709321"/>
            <a:ext cx="16939826" cy="286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C56AC-C529-84DB-FD23-940D0286E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F65C51-A201-4EE9-20E8-C44A84726F4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 Profile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427CF-CC24-4B36-CCEF-17C11CF7E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B0F7598-9C5A-2241-B2DF-58273E76282F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43D37-F57B-6B96-36F8-A2E91AD6774C}"/>
              </a:ext>
            </a:extLst>
          </p:cNvPr>
          <p:cNvSpPr txBox="1"/>
          <p:nvPr/>
        </p:nvSpPr>
        <p:spPr>
          <a:xfrm>
            <a:off x="1721411" y="2839376"/>
            <a:ext cx="60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Salt Lake City</a:t>
            </a:r>
          </a:p>
        </p:txBody>
      </p:sp>
      <p:pic>
        <p:nvPicPr>
          <p:cNvPr id="13" name="Picture 12" descr="A logo with a green background&#10;&#10;AI-generated content may be incorrect.">
            <a:extLst>
              <a:ext uri="{FF2B5EF4-FFF2-40B4-BE49-F238E27FC236}">
                <a16:creationId xmlns:a16="http://schemas.microsoft.com/office/drawing/2014/main" id="{2BC55C27-96FF-0ADE-910E-4C8313BCA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528" y="2636272"/>
            <a:ext cx="6271753" cy="6271753"/>
          </a:xfrm>
          <a:prstGeom prst="rect">
            <a:avLst/>
          </a:prstGeom>
        </p:spPr>
      </p:pic>
      <p:pic>
        <p:nvPicPr>
          <p:cNvPr id="4" name="Picture 3" descr="A logo of a salt lake city&#10;&#10;AI-generated content may be incorrect.">
            <a:extLst>
              <a:ext uri="{FF2B5EF4-FFF2-40B4-BE49-F238E27FC236}">
                <a16:creationId xmlns:a16="http://schemas.microsoft.com/office/drawing/2014/main" id="{CBAF7276-1978-59E8-9233-D99BCC01D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007" y="2636272"/>
            <a:ext cx="6271753" cy="62717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0407FF-1777-0F81-9180-D3AB363DA72B}"/>
              </a:ext>
            </a:extLst>
          </p:cNvPr>
          <p:cNvSpPr txBox="1"/>
          <p:nvPr/>
        </p:nvSpPr>
        <p:spPr>
          <a:xfrm>
            <a:off x="10884310" y="2839376"/>
            <a:ext cx="533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258985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F22E8-AF85-FF21-0F03-46FF225B6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A15D65-4053-85F2-1CBB-BE0A1865C46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 Event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2283C-BE3B-FC82-E36B-27F75B0D5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B0F7598-9C5A-2241-B2DF-58273E76282F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55539-1B94-C2E5-054E-3982413AB320}"/>
              </a:ext>
            </a:extLst>
          </p:cNvPr>
          <p:cNvSpPr txBox="1"/>
          <p:nvPr/>
        </p:nvSpPr>
        <p:spPr>
          <a:xfrm>
            <a:off x="1721411" y="2839376"/>
            <a:ext cx="60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Salt Lake City</a:t>
            </a:r>
          </a:p>
        </p:txBody>
      </p:sp>
      <p:pic>
        <p:nvPicPr>
          <p:cNvPr id="11" name="Picture 10" descr="A blue and white advertisement&#10;&#10;AI-generated content may be incorrect.">
            <a:extLst>
              <a:ext uri="{FF2B5EF4-FFF2-40B4-BE49-F238E27FC236}">
                <a16:creationId xmlns:a16="http://schemas.microsoft.com/office/drawing/2014/main" id="{C1EDCA9B-6CBC-F3AA-42E4-8AB31B277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13" y="2938928"/>
            <a:ext cx="8342332" cy="4692562"/>
          </a:xfrm>
          <a:prstGeom prst="rect">
            <a:avLst/>
          </a:prstGeom>
        </p:spPr>
      </p:pic>
      <p:pic>
        <p:nvPicPr>
          <p:cNvPr id="14" name="Picture 13" descr="A blue and white graphic design&#10;&#10;AI-generated content may be incorrect.">
            <a:extLst>
              <a:ext uri="{FF2B5EF4-FFF2-40B4-BE49-F238E27FC236}">
                <a16:creationId xmlns:a16="http://schemas.microsoft.com/office/drawing/2014/main" id="{9A6528E4-CCAF-8787-23EF-22C3B7B16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265" y="2932352"/>
            <a:ext cx="8342334" cy="4692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F00C1D-88A0-B93D-9C44-C4CED8586CA4}"/>
              </a:ext>
            </a:extLst>
          </p:cNvPr>
          <p:cNvSpPr txBox="1"/>
          <p:nvPr/>
        </p:nvSpPr>
        <p:spPr>
          <a:xfrm>
            <a:off x="9925665" y="330104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Proxima Nova" panose="02000506030000020004" pitchFamily="50" charset="0"/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34770-9DBD-0C6C-8037-00B1B3AC0256}"/>
              </a:ext>
            </a:extLst>
          </p:cNvPr>
          <p:cNvSpPr txBox="1"/>
          <p:nvPr/>
        </p:nvSpPr>
        <p:spPr>
          <a:xfrm>
            <a:off x="9925665" y="4041244"/>
            <a:ext cx="480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Date and 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36045-4D43-A30C-E74D-B4DA45A29CC8}"/>
              </a:ext>
            </a:extLst>
          </p:cNvPr>
          <p:cNvSpPr txBox="1"/>
          <p:nvPr/>
        </p:nvSpPr>
        <p:spPr>
          <a:xfrm>
            <a:off x="9925664" y="4628839"/>
            <a:ext cx="480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Proxima Nova" panose="02000506030000020004" pitchFamily="50" charset="0"/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12189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FF221-FF89-E65E-64A0-62DB961DE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4DA2B1-2694-CE2B-5910-84FDA0AAE54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CoP Member Spotlight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6B47A-326D-F0E7-700C-DF2430E93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7B0F7598-9C5A-2241-B2DF-58273E76282F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6B4324-D1EC-9CBF-DA41-C2F89279ADD4}"/>
              </a:ext>
            </a:extLst>
          </p:cNvPr>
          <p:cNvSpPr txBox="1"/>
          <p:nvPr/>
        </p:nvSpPr>
        <p:spPr>
          <a:xfrm>
            <a:off x="1721411" y="2839376"/>
            <a:ext cx="6056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Salt Lake City</a:t>
            </a:r>
          </a:p>
        </p:txBody>
      </p:sp>
      <p:pic>
        <p:nvPicPr>
          <p:cNvPr id="4" name="Picture 3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1B1F7E2F-02EB-A1C2-B6E7-9C23EF627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974" y="2109018"/>
            <a:ext cx="5834462" cy="7293077"/>
          </a:xfrm>
          <a:prstGeom prst="rect">
            <a:avLst/>
          </a:prstGeom>
        </p:spPr>
      </p:pic>
      <p:pic>
        <p:nvPicPr>
          <p:cNvPr id="7" name="Picture 6" descr="Blueprint of a blueprint with a logo&#10;&#10;AI-generated content may be incorrect.">
            <a:extLst>
              <a:ext uri="{FF2B5EF4-FFF2-40B4-BE49-F238E27FC236}">
                <a16:creationId xmlns:a16="http://schemas.microsoft.com/office/drawing/2014/main" id="{EF682014-4226-4FA7-71DA-E2090FC6F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3738" y="2109019"/>
            <a:ext cx="5834462" cy="7293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5E3A4-CAB7-CF49-C0DC-A85748471D7B}"/>
              </a:ext>
            </a:extLst>
          </p:cNvPr>
          <p:cNvSpPr txBox="1"/>
          <p:nvPr/>
        </p:nvSpPr>
        <p:spPr>
          <a:xfrm>
            <a:off x="10486103" y="4203290"/>
            <a:ext cx="266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Proxima Nova" panose="02000506030000020004" pitchFamily="50" charset="0"/>
              </a:rPr>
              <a:t>Quote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EA2B3-41D8-7511-2F10-290FFF429BA2}"/>
              </a:ext>
            </a:extLst>
          </p:cNvPr>
          <p:cNvSpPr txBox="1"/>
          <p:nvPr/>
        </p:nvSpPr>
        <p:spPr>
          <a:xfrm>
            <a:off x="10589342" y="6525694"/>
            <a:ext cx="205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" panose="02000506030000020004" pitchFamily="50" charset="0"/>
              </a:rPr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43562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71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3127</TotalTime>
  <Words>38</Words>
  <Application>Microsoft Office PowerPoint</Application>
  <PresentationFormat>Custom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Proxima Nova</vt:lpstr>
      <vt:lpstr>Office Theme</vt:lpstr>
      <vt:lpstr>PowerPoint Presentation</vt:lpstr>
      <vt:lpstr>CoP Header</vt:lpstr>
      <vt:lpstr>CoP Profile</vt:lpstr>
      <vt:lpstr>CoP Event</vt:lpstr>
      <vt:lpstr>CoP Member Spotlight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Julie Pinches</cp:lastModifiedBy>
  <cp:revision>28</cp:revision>
  <dcterms:created xsi:type="dcterms:W3CDTF">2025-01-30T14:24:09Z</dcterms:created>
  <dcterms:modified xsi:type="dcterms:W3CDTF">2025-06-05T19:15:20Z</dcterms:modified>
</cp:coreProperties>
</file>